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8" r:id="rId10"/>
    <p:sldId id="263" r:id="rId11"/>
    <p:sldId id="269" r:id="rId12"/>
    <p:sldId id="264" r:id="rId13"/>
    <p:sldId id="265" r:id="rId14"/>
    <p:sldId id="266" r:id="rId15"/>
    <p:sldId id="267" r:id="rId16"/>
  </p:sldIdLst>
  <p:sldSz cx="18288000" cy="10287000"/>
  <p:notesSz cx="6858000" cy="9144000"/>
  <p:embeddedFontLst>
    <p:embeddedFont>
      <p:font typeface="Arialle 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eague Spartan" panose="020B0604020202020204" charset="0"/>
      <p:regular r:id="rId22"/>
    </p:embeddedFont>
    <p:embeddedFont>
      <p:font typeface="Telegraf" panose="020B0604020202020204" charset="0"/>
      <p:regular r:id="rId23"/>
    </p:embeddedFont>
    <p:embeddedFont>
      <p:font typeface="Telegraf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93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e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49526" y="0"/>
            <a:ext cx="7038474" cy="10287000"/>
            <a:chOff x="0" y="0"/>
            <a:chExt cx="9384632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7207" r="27207"/>
            <a:stretch>
              <a:fillRect/>
            </a:stretch>
          </p:blipFill>
          <p:spPr>
            <a:xfrm>
              <a:off x="0" y="0"/>
              <a:ext cx="9384632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6440150"/>
            <a:ext cx="7634138" cy="0"/>
          </a:xfrm>
          <a:prstGeom prst="line">
            <a:avLst/>
          </a:prstGeom>
          <a:ln w="47625" cap="rnd">
            <a:solidFill>
              <a:srgbClr val="1ED66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028700" y="2789953"/>
            <a:ext cx="9754541" cy="4707094"/>
            <a:chOff x="0" y="0"/>
            <a:chExt cx="13006055" cy="6276125"/>
          </a:xfrm>
        </p:grpSpPr>
        <p:sp>
          <p:nvSpPr>
            <p:cNvPr id="6" name="TextBox 6"/>
            <p:cNvSpPr txBox="1"/>
            <p:nvPr/>
          </p:nvSpPr>
          <p:spPr>
            <a:xfrm>
              <a:off x="0" y="58642"/>
              <a:ext cx="13006055" cy="46849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3207"/>
                </a:lnSpc>
              </a:pPr>
              <a:r>
                <a:rPr lang="en-US" sz="12007" spc="-240">
                  <a:solidFill>
                    <a:srgbClr val="1ED760"/>
                  </a:solidFill>
                  <a:latin typeface="Telegraf Bold"/>
                </a:rPr>
                <a:t>Análise de</a:t>
              </a:r>
            </a:p>
            <a:p>
              <a:pPr>
                <a:lnSpc>
                  <a:spcPts val="13207"/>
                </a:lnSpc>
              </a:pPr>
              <a:r>
                <a:rPr lang="en-US" sz="12007" spc="-240">
                  <a:solidFill>
                    <a:srgbClr val="1ED760"/>
                  </a:solidFill>
                  <a:latin typeface="Telegraf Bold"/>
                </a:rPr>
                <a:t>Software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339957"/>
              <a:ext cx="10748090" cy="936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16"/>
                </a:lnSpc>
              </a:pPr>
              <a:r>
                <a:rPr lang="en-US" sz="4011">
                  <a:solidFill>
                    <a:srgbClr val="1ED760"/>
                  </a:solidFill>
                  <a:latin typeface="Telegraf Bold"/>
                </a:rPr>
                <a:t>P1 - Engenharia de Software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06168" y="499244"/>
            <a:ext cx="15053132" cy="1948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Diagramas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são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claros?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Não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precisam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de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texto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suplementar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6168" y="3538016"/>
            <a:ext cx="15053132" cy="5720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70"/>
              </a:lnSpc>
              <a:spcBef>
                <a:spcPct val="0"/>
              </a:spcBef>
            </a:pPr>
            <a:r>
              <a:rPr lang="en-US" sz="4621">
                <a:solidFill>
                  <a:srgbClr val="FFFFFF"/>
                </a:solidFill>
                <a:latin typeface="Telegraf"/>
              </a:rPr>
              <a:t>Sim, os diagramas são claros e apresentados através setas indicando a posição de cada informação e de botões com textos, cores e símbolos indicativos para suas respectivas funções, como por exemplo: um botão em formato de coração para indicar as músicas curtidas pelo usuário, botões verdes e chamativos para iniciar ou pausar a música, entre outros.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pic>
        <p:nvPicPr>
          <p:cNvPr id="8" name="Imagem 7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CE009EF-B570-CF0A-DEE1-4977194438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817000"/>
            <a:ext cx="10245138" cy="2326500"/>
          </a:xfrm>
          <a:prstGeom prst="rect">
            <a:avLst/>
          </a:prstGeom>
        </p:spPr>
      </p:pic>
      <p:pic>
        <p:nvPicPr>
          <p:cNvPr id="12" name="Imagem 11" descr="Padrão do plano de fundo&#10;&#10;Descrição gerada automaticamente">
            <a:extLst>
              <a:ext uri="{FF2B5EF4-FFF2-40B4-BE49-F238E27FC236}">
                <a16:creationId xmlns:a16="http://schemas.microsoft.com/office/drawing/2014/main" id="{4A2B6AD2-2914-721E-EF8C-71A445CB68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091" y="5979605"/>
            <a:ext cx="12174157" cy="1902212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4FCA18FC-CBF2-5453-5BF8-A88F38F58468}"/>
              </a:ext>
            </a:extLst>
          </p:cNvPr>
          <p:cNvSpPr txBox="1"/>
          <p:nvPr/>
        </p:nvSpPr>
        <p:spPr>
          <a:xfrm>
            <a:off x="2206168" y="499244"/>
            <a:ext cx="15053132" cy="914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Diagramas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770156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06168" y="499244"/>
            <a:ext cx="15053132" cy="2910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>
                <a:solidFill>
                  <a:srgbClr val="000000"/>
                </a:solidFill>
                <a:latin typeface="Telegraf Bold"/>
              </a:rPr>
              <a:t>As principais funções estão dentro do escopo do software? Estão adequadamente representadas / escritas?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6168" y="4352921"/>
            <a:ext cx="15053132" cy="4905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70"/>
              </a:lnSpc>
              <a:spcBef>
                <a:spcPct val="0"/>
              </a:spcBef>
            </a:pPr>
            <a:r>
              <a:rPr lang="en-US" sz="4621">
                <a:solidFill>
                  <a:srgbClr val="FFFFFF"/>
                </a:solidFill>
                <a:latin typeface="Telegraf"/>
              </a:rPr>
              <a:t>Sim, o aplicativo dá acesso instantâneo a milhões de músicas, podcasts, vídeos e outros conteúdos de criadores do mundo todo. As funções básicas são gratuitas, como a reprodução de músicas, mas também é possível fazer upgrade para o plano Premium.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06168" y="499244"/>
            <a:ext cx="15053132" cy="2910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>
                <a:solidFill>
                  <a:srgbClr val="000000"/>
                </a:solidFill>
                <a:latin typeface="Telegraf Bold"/>
              </a:rPr>
              <a:t>O comportamento do software consiste com as informações que ele deve processar? E as funções que deve realizar?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6168" y="5982729"/>
            <a:ext cx="15053132" cy="3275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70"/>
              </a:lnSpc>
              <a:spcBef>
                <a:spcPct val="0"/>
              </a:spcBef>
            </a:pPr>
            <a:r>
              <a:rPr lang="en-US" sz="4621">
                <a:solidFill>
                  <a:srgbClr val="FFFFFF"/>
                </a:solidFill>
                <a:latin typeface="Telegraf"/>
              </a:rPr>
              <a:t>Sim, o software cumpre todas as promessas feitas em seus anúncios com um aplicativo intuitivo, fácil de mexer, responsivo em diversas plataformas e com a devida indicação de cada função.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486400" y="7160308"/>
            <a:ext cx="7315200" cy="187535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026720" y="2223037"/>
            <a:ext cx="6234560" cy="347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1ED760"/>
                </a:solidFill>
                <a:latin typeface="League Spartan"/>
              </a:rPr>
              <a:t>Alguma Dúvida?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216" y="5457769"/>
            <a:ext cx="18282784" cy="289969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3057" t="15119" b="18367"/>
          <a:stretch>
            <a:fillRect/>
          </a:stretch>
        </p:blipFill>
        <p:spPr>
          <a:xfrm>
            <a:off x="5216" y="0"/>
            <a:ext cx="18282784" cy="835746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4962647" y="8552550"/>
            <a:ext cx="9220277" cy="1411500"/>
            <a:chOff x="0" y="0"/>
            <a:chExt cx="12293703" cy="188200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7820390" y="0"/>
              <a:ext cx="4473312" cy="167749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0" y="0"/>
              <a:ext cx="3236851" cy="1677492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/>
            <a:srcRect t="13303" b="10054"/>
            <a:stretch>
              <a:fillRect/>
            </a:stretch>
          </p:blipFill>
          <p:spPr>
            <a:xfrm>
              <a:off x="4301878" y="0"/>
              <a:ext cx="2455562" cy="1882001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2438348" y="3551670"/>
            <a:ext cx="13416521" cy="1235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spc="584">
                <a:solidFill>
                  <a:srgbClr val="FFFFFF"/>
                </a:solidFill>
                <a:latin typeface="Telegraf Bold"/>
              </a:rPr>
              <a:t>Obrigado pela Atenção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09650"/>
            <a:ext cx="7934189" cy="1235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spc="584">
                <a:solidFill>
                  <a:srgbClr val="1ED760"/>
                </a:solidFill>
                <a:latin typeface="Telegraf Bold"/>
              </a:rPr>
              <a:t>Integrantes:</a:t>
            </a:r>
          </a:p>
        </p:txBody>
      </p:sp>
      <p:sp>
        <p:nvSpPr>
          <p:cNvPr id="3" name="AutoShape 3"/>
          <p:cNvSpPr/>
          <p:nvPr/>
        </p:nvSpPr>
        <p:spPr>
          <a:xfrm rot="-5400000">
            <a:off x="9253833" y="4382772"/>
            <a:ext cx="11703076" cy="1521455"/>
          </a:xfrm>
          <a:prstGeom prst="rect">
            <a:avLst/>
          </a:prstGeom>
          <a:solidFill>
            <a:srgbClr val="1ED760"/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4181844"/>
            <a:ext cx="14076671" cy="4116705"/>
            <a:chOff x="0" y="0"/>
            <a:chExt cx="18768895" cy="5488940"/>
          </a:xfrm>
        </p:grpSpPr>
        <p:sp>
          <p:nvSpPr>
            <p:cNvPr id="5" name="TextBox 5"/>
            <p:cNvSpPr txBox="1"/>
            <p:nvPr/>
          </p:nvSpPr>
          <p:spPr>
            <a:xfrm>
              <a:off x="1019462" y="-152400"/>
              <a:ext cx="17749433" cy="5641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Telegraf Bold"/>
                </a:rPr>
                <a:t>Antony Fernando Ribas Rocha Silva</a:t>
              </a:r>
            </a:p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Telegraf Bold"/>
                </a:rPr>
                <a:t>Caio Vinicius Rodrigues Tamega</a:t>
              </a:r>
            </a:p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Telegraf Bold"/>
                </a:rPr>
                <a:t>Gabriele Xavier Ferreira</a:t>
              </a:r>
            </a:p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Telegraf Bold"/>
                </a:rPr>
                <a:t>Matheus Henrique Santos e Silva</a:t>
              </a:r>
            </a:p>
            <a:p>
              <a:pPr marL="0" lvl="0" indent="0" algn="l">
                <a:lnSpc>
                  <a:spcPts val="6719"/>
                </a:lnSpc>
                <a:spcBef>
                  <a:spcPct val="0"/>
                </a:spcBef>
              </a:pPr>
              <a:r>
                <a:rPr lang="en-US" sz="4800">
                  <a:solidFill>
                    <a:srgbClr val="FFFFFF"/>
                  </a:solidFill>
                  <a:latin typeface="Telegraf Bold"/>
                </a:rPr>
                <a:t>Thais Priscila Lopes</a:t>
              </a: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107087"/>
              <a:ext cx="656764" cy="656764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1259151"/>
              <a:ext cx="656764" cy="656764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2342675"/>
              <a:ext cx="656764" cy="656764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3426198"/>
              <a:ext cx="656764" cy="656764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4578262"/>
              <a:ext cx="656764" cy="656764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344644" y="4387527"/>
            <a:ext cx="1521455" cy="15119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8029" y="798577"/>
            <a:ext cx="14833116" cy="882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O que é o Spotify?</a:t>
            </a:r>
          </a:p>
          <a:p>
            <a:pPr>
              <a:lnSpc>
                <a:spcPts val="3209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Objetivos e metas declaradas no software são consistentes?</a:t>
            </a:r>
          </a:p>
          <a:p>
            <a:pPr>
              <a:lnSpc>
                <a:spcPts val="4493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Interfaces de todos os elementos do sistema atendem aos usuários?</a:t>
            </a:r>
          </a:p>
          <a:p>
            <a:pPr>
              <a:lnSpc>
                <a:spcPts val="4493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Estrutura e fluxo das informações estão adequadamente definidos no software?</a:t>
            </a:r>
          </a:p>
          <a:p>
            <a:pPr>
              <a:lnSpc>
                <a:spcPts val="4493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Diagramas são claros? Não precisam de texto suplementar?</a:t>
            </a:r>
          </a:p>
          <a:p>
            <a:pPr>
              <a:lnSpc>
                <a:spcPts val="4493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As principais funções estão dentro do escopo do software? Estão adequadamente representadas / escritas?</a:t>
            </a:r>
          </a:p>
          <a:p>
            <a:pPr>
              <a:lnSpc>
                <a:spcPts val="4493"/>
              </a:lnSpc>
            </a:pPr>
            <a:endParaRPr lang="en-US" sz="3209">
              <a:solidFill>
                <a:srgbClr val="FFFFFF"/>
              </a:solidFill>
              <a:latin typeface="Arialle Bold"/>
            </a:endParaRPr>
          </a:p>
          <a:p>
            <a:pPr>
              <a:lnSpc>
                <a:spcPts val="4493"/>
              </a:lnSpc>
            </a:pPr>
            <a:r>
              <a:rPr lang="en-US" sz="3209">
                <a:solidFill>
                  <a:srgbClr val="FFFFFF"/>
                </a:solidFill>
                <a:latin typeface="Arialle Bold"/>
              </a:rPr>
              <a:t>O comportamento do software consiste com as informações que ele deve processar? E as funções que deve realizar?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12167249" y="4289425"/>
            <a:ext cx="9993602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1ED760"/>
                </a:solidFill>
                <a:latin typeface="League Spartan"/>
              </a:rPr>
              <a:t>INTRODUÇÃO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1028700"/>
            <a:ext cx="246287" cy="24628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2033611"/>
            <a:ext cx="246287" cy="24628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3128189"/>
            <a:ext cx="246287" cy="24628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4222201"/>
            <a:ext cx="246287" cy="24628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5877579"/>
            <a:ext cx="246287" cy="24628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6971591"/>
            <a:ext cx="246287" cy="246287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2413" y="8718437"/>
            <a:ext cx="246287" cy="2462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24783" y="847725"/>
            <a:ext cx="7727377" cy="1102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20"/>
              </a:lnSpc>
            </a:pPr>
            <a:r>
              <a:rPr lang="en-US" sz="6085" dirty="0">
                <a:solidFill>
                  <a:srgbClr val="000000"/>
                </a:solidFill>
                <a:latin typeface="Telegraf Bold"/>
              </a:rPr>
              <a:t>O que é o Spotify?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318508" y="4262754"/>
            <a:ext cx="15132549" cy="4995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79"/>
              </a:lnSpc>
            </a:pPr>
            <a:r>
              <a:rPr lang="en-US" sz="4699">
                <a:solidFill>
                  <a:srgbClr val="FFFFFF"/>
                </a:solidFill>
                <a:latin typeface="Telegraf"/>
              </a:rPr>
              <a:t>Spotify é um serviço de streaming de música, podcast e vídeo que foi lançado oficialmente em 7 de outubro de 2008. </a:t>
            </a:r>
          </a:p>
          <a:p>
            <a:pPr algn="just">
              <a:lnSpc>
                <a:spcPts val="6579"/>
              </a:lnSpc>
              <a:spcBef>
                <a:spcPct val="0"/>
              </a:spcBef>
            </a:pPr>
            <a:r>
              <a:rPr lang="en-US" sz="4699">
                <a:solidFill>
                  <a:srgbClr val="FFFFFF"/>
                </a:solidFill>
                <a:latin typeface="Telegraf"/>
              </a:rPr>
              <a:t>É o serviço de streaming de música mais popular e usado do mundo. Ele é desenvolvido pela startup Spotify AB em Estocolmo, Suécia.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31858" y="866775"/>
            <a:ext cx="11243310" cy="1948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>
                <a:solidFill>
                  <a:srgbClr val="000000"/>
                </a:solidFill>
                <a:latin typeface="Telegraf Bold"/>
              </a:rPr>
              <a:t>Objetivos e metas declaradas</a:t>
            </a:r>
          </a:p>
          <a:p>
            <a:pPr>
              <a:lnSpc>
                <a:spcPts val="7575"/>
              </a:lnSpc>
            </a:pPr>
            <a:r>
              <a:rPr lang="en-US" sz="5411">
                <a:solidFill>
                  <a:srgbClr val="000000"/>
                </a:solidFill>
                <a:latin typeface="Telegraf Bold"/>
              </a:rPr>
              <a:t>no software são consistentes?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31858" y="4262754"/>
            <a:ext cx="15027442" cy="4995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79"/>
              </a:lnSpc>
              <a:spcBef>
                <a:spcPct val="0"/>
              </a:spcBef>
            </a:pPr>
            <a:r>
              <a:rPr lang="en-US" sz="4699">
                <a:solidFill>
                  <a:srgbClr val="FFFFFF"/>
                </a:solidFill>
                <a:latin typeface="Telegraf"/>
              </a:rPr>
              <a:t>Sim. Os objetivos e metas declaradas no software consistem, de forma geral, na reprodução de músicas, podcasts e vídeos de forma instantânea em diversos dispositivos, de modo a oferecer ao usuário uma boa experiência no acesso, descoberta, gerenciamento e compartilhamento de conteúdo.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06168" y="499244"/>
            <a:ext cx="13033783" cy="1948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>
                <a:solidFill>
                  <a:srgbClr val="000000"/>
                </a:solidFill>
                <a:latin typeface="Telegraf Bold"/>
              </a:rPr>
              <a:t>Interfaces de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todos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elementos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do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sistema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atendem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aos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usuários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6168" y="3434080"/>
            <a:ext cx="15307508" cy="5824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80"/>
              </a:lnSpc>
              <a:spcBef>
                <a:spcPct val="0"/>
              </a:spcBef>
            </a:pPr>
            <a:r>
              <a:rPr lang="en-US" sz="4700" dirty="0">
                <a:solidFill>
                  <a:srgbClr val="FFFFFF"/>
                </a:solidFill>
                <a:latin typeface="Telegraf"/>
              </a:rPr>
              <a:t>Sim, a interface é de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fácil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acessibilidade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possui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uma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grande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variedade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de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serviços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, que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permitem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ao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usuário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não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só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acessar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,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como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também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descobrir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compartilhar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conteúdos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relacionados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a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músicas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e podcasts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através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da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conexão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entre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usuários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, playlists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compartilhadas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por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estes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e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conteúdos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sugeridos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pelo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próprio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 </a:t>
            </a:r>
            <a:r>
              <a:rPr lang="en-US" sz="4700" dirty="0" err="1">
                <a:solidFill>
                  <a:srgbClr val="FFFFFF"/>
                </a:solidFill>
                <a:latin typeface="Telegraf"/>
              </a:rPr>
              <a:t>aplicativo</a:t>
            </a:r>
            <a:r>
              <a:rPr lang="en-US" sz="4700" dirty="0">
                <a:solidFill>
                  <a:srgbClr val="FFFFFF"/>
                </a:solidFill>
                <a:latin typeface="Telegraf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pic>
        <p:nvPicPr>
          <p:cNvPr id="7" name="Imagem 6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364BC619-8497-C751-EDAA-2AF9BFB83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681888"/>
            <a:ext cx="14965287" cy="7924799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ED450516-B1A1-F6CE-6B80-080F2438CE27}"/>
              </a:ext>
            </a:extLst>
          </p:cNvPr>
          <p:cNvSpPr txBox="1"/>
          <p:nvPr/>
        </p:nvSpPr>
        <p:spPr>
          <a:xfrm>
            <a:off x="2362200" y="495300"/>
            <a:ext cx="13033783" cy="914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>
                <a:solidFill>
                  <a:srgbClr val="000000"/>
                </a:solidFill>
                <a:latin typeface="Telegraf Bold"/>
              </a:rPr>
              <a:t>Interface da Plataforma:</a:t>
            </a:r>
          </a:p>
        </p:txBody>
      </p:sp>
    </p:spTree>
    <p:extLst>
      <p:ext uri="{BB962C8B-B14F-4D97-AF65-F5344CB8AC3E}">
        <p14:creationId xmlns:p14="http://schemas.microsoft.com/office/powerpoint/2010/main" val="723176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06168" y="499244"/>
            <a:ext cx="14317299" cy="1948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Estrutura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e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fluxo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das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informações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estão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adequadamente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definidos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no software?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6168" y="2936954"/>
            <a:ext cx="15053132" cy="6535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70"/>
              </a:lnSpc>
              <a:spcBef>
                <a:spcPct val="0"/>
              </a:spcBef>
            </a:pPr>
            <a:r>
              <a:rPr lang="en-US" sz="4621">
                <a:solidFill>
                  <a:srgbClr val="FFFFFF"/>
                </a:solidFill>
                <a:latin typeface="Telegraf"/>
              </a:rPr>
              <a:t>Sim, o software é dividido em seções definidas de acordo com as funções oferecidas. É possível acessar o serviço desejado por diferentes filtros, como por exemplo: escutar as músicas salvas através de listas de reprodução (ou playlists) criadas pelo usuário, por álbuns lançados ou no perfil dos artistas. Também é possível salvar episódios de podcasts na biblioteca para ouvir depois.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D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492378" cy="10287000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2251" y="4642712"/>
            <a:ext cx="1007876" cy="1001576"/>
          </a:xfrm>
          <a:prstGeom prst="rect">
            <a:avLst/>
          </a:prstGeom>
        </p:spPr>
      </p:pic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D74E40B-32BB-E722-4917-BEE8B2EC9F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938" y="3917795"/>
            <a:ext cx="3777546" cy="5270073"/>
          </a:xfrm>
          <a:prstGeom prst="rect">
            <a:avLst/>
          </a:prstGeom>
        </p:spPr>
      </p:pic>
      <p:pic>
        <p:nvPicPr>
          <p:cNvPr id="9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60D3C63-D08C-1B86-5915-D2BAB244C0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3924300"/>
            <a:ext cx="3341676" cy="5270073"/>
          </a:xfrm>
          <a:prstGeom prst="rect">
            <a:avLst/>
          </a:prstGeom>
        </p:spPr>
      </p:pic>
      <p:pic>
        <p:nvPicPr>
          <p:cNvPr id="11" name="Imagem 10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D4B3258B-CC10-0BC0-0B3C-2CED522F3A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4499" y="3924300"/>
            <a:ext cx="3328467" cy="5270073"/>
          </a:xfrm>
          <a:prstGeom prst="rect">
            <a:avLst/>
          </a:prstGeom>
        </p:spPr>
      </p:pic>
      <p:pic>
        <p:nvPicPr>
          <p:cNvPr id="13" name="Imagem 12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A997A935-6C5E-C417-E9DF-77E747E3E7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6389" y="3924300"/>
            <a:ext cx="3341676" cy="5312067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9A502FB5-A09D-6A11-AEA2-21F13FED77C7}"/>
              </a:ext>
            </a:extLst>
          </p:cNvPr>
          <p:cNvSpPr txBox="1"/>
          <p:nvPr/>
        </p:nvSpPr>
        <p:spPr>
          <a:xfrm>
            <a:off x="2206168" y="499244"/>
            <a:ext cx="14317299" cy="914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5"/>
              </a:lnSpc>
            </a:pP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Estrutura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 das </a:t>
            </a:r>
            <a:r>
              <a:rPr lang="en-US" sz="5411" dirty="0" err="1">
                <a:solidFill>
                  <a:srgbClr val="000000"/>
                </a:solidFill>
                <a:latin typeface="Telegraf Bold"/>
              </a:rPr>
              <a:t>Informações</a:t>
            </a:r>
            <a:r>
              <a:rPr lang="en-US" sz="5411" dirty="0">
                <a:solidFill>
                  <a:srgbClr val="000000"/>
                </a:solidFill>
                <a:latin typeface="Telegraf Bold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30588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577</Words>
  <Application>Microsoft Office PowerPoint</Application>
  <PresentationFormat>Personalizar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2" baseType="lpstr">
      <vt:lpstr>League Spartan</vt:lpstr>
      <vt:lpstr>Telegraf Bold</vt:lpstr>
      <vt:lpstr>Calibri</vt:lpstr>
      <vt:lpstr>Arial</vt:lpstr>
      <vt:lpstr>Arialle Bold</vt:lpstr>
      <vt:lpstr>Telegraf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P1 - Engenharia de Software</dc:title>
  <cp:lastModifiedBy>Antony Fernando</cp:lastModifiedBy>
  <cp:revision>4</cp:revision>
  <dcterms:created xsi:type="dcterms:W3CDTF">2006-08-16T00:00:00Z</dcterms:created>
  <dcterms:modified xsi:type="dcterms:W3CDTF">2022-09-19T18:47:47Z</dcterms:modified>
  <dc:identifier>DAFMCjUMerE</dc:identifier>
</cp:coreProperties>
</file>

<file path=docProps/thumbnail.jpeg>
</file>